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FE4E-E07E-3146-3CB7-5D2A10AF3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ACF09-54DF-1A24-B59F-6BB33FCEB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FD47-943B-3360-FBA7-E4F149F2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912DF-6626-FA5A-DBB8-A3037609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3E814-434F-D1E4-629C-30A61EE4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2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CED5-C435-BF77-5B67-920C2503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08DDB-A08F-EA2E-8F86-424F6D639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BFC1E-E5C7-0FD5-E587-F4FC2E0A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DC718-4DEA-EE4B-2798-94878424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ED580-C427-24E2-BADB-E7AF2F60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42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ECAB0-54B3-FB43-E643-DE19C3D6A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07CCB-8FE6-D9EF-41D7-BEA6EA21E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AFDF7-A679-4E6D-E2B5-9446CEED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767C-DCA5-AE31-2400-2431D6D7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907E-5A4F-883D-0127-80C6820B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27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C525-391D-46E6-3730-892EF7FF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6066-94FA-C48E-871F-673A9783E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4E05-6E1E-627E-0DB1-A5B73530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B442-DDAA-1AA5-2C7C-B6DFD08E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D9347-57BE-8A2D-DE43-47EF2338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8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288C-64EC-9654-C755-8CDA8594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D0F81-4E13-EF1B-6339-2DA43A28D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A71DD-38C2-B240-FECB-B6EA249F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A11C7-5A8D-F589-C766-20751879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3E2C7-8C7C-C511-CB8C-2C3E2415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1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538F9-6B24-C741-5582-C9CEDECB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C75E-FB7A-BF2C-D26E-F327928B2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6516C-DF30-3F00-391C-A95B39488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6028D-F6A3-7336-6D7B-C875B8FF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BA581-0B20-01C7-0002-7A4553C4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07E4F-F5AB-8B85-A50C-566924A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474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0375-E4CE-31C1-EAE0-5DC7D7C3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2BF69-DFFC-BF48-EBD4-844EA5912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54C64-54CC-8ABD-7EDB-64C04E239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3D385-4C44-1A8E-1C25-189E0E015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D40A4-E523-BF81-DFF2-0BB36320D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CF08D-3F64-D0AC-3CBE-98439DB1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6E88C-7E78-79BA-4545-EC6CABB9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E7181-0D3E-D308-515F-8AF6BDCB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80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2569-618B-4F7C-BDF8-E7136573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E6CC5-BB79-18F6-89FC-735DE49A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3FFAF-8D1B-3550-0ACC-020E007E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C85E6-C5EB-4EAB-FF9A-6B700B31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66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9E1BA-FDA1-BDF2-1483-8F27E55D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5CDCF-E443-51EE-E005-4A10ECE3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F7ED0-06CD-F1BE-ACF6-4FC40CAA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194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0F39-57A7-7426-2945-C4AF1470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CFDB-AB9D-4E0D-7CE5-1B0505096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7F1E1-C610-560D-9611-ECA4AC778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B480-8AB3-817D-21F7-4B4DDE4D2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16B4-721C-49F3-FD10-67A4CE29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800B5-2483-DC35-0764-DFBE9FC7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31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DD8A-1B6E-466A-542F-2A72944A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A7B6B-973E-6177-54D9-189950EB6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186CB-AB4E-6A23-6B35-1B70D19E3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8454F-A7B7-D79E-F888-93418C3D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B407D-8743-746F-B3E8-EA13A12F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43753-A953-2BB0-9375-25EBC15D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7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35D68-FA56-0592-57D7-2949CE10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95192-44AD-3B6E-29CA-51C76B4EB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A154-A215-91C0-7A2A-3C917032C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8DC4E-E86A-4A3B-B9BD-8FC9D327431C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A722F-640A-5C5B-3613-2F4ECCB09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EEE6-DBCA-5DB2-90DF-69C9DDC94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C32CB-5391-4BD5-A19A-19BD57D3E0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86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3169-9E89-E9BD-8CA8-77428914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E016D-E5E9-7D28-ACB6-C2B0F8A6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36ECE-98B2-368F-DCCC-9AAE2795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F95B-C947-CA3E-29D3-3826E85A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ACC45-AB30-0FA1-9709-AE368E84E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047"/>
          </a:xfrm>
        </p:spPr>
      </p:pic>
    </p:spTree>
    <p:extLst>
      <p:ext uri="{BB962C8B-B14F-4D97-AF65-F5344CB8AC3E}">
        <p14:creationId xmlns:p14="http://schemas.microsoft.com/office/powerpoint/2010/main" val="374334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0063-9669-DA08-535A-4CA13592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E91C8C-B4C4-1FC7-7E01-AB9249728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77"/>
            <a:ext cx="12191999" cy="6887889"/>
          </a:xfrm>
        </p:spPr>
      </p:pic>
    </p:spTree>
    <p:extLst>
      <p:ext uri="{BB962C8B-B14F-4D97-AF65-F5344CB8AC3E}">
        <p14:creationId xmlns:p14="http://schemas.microsoft.com/office/powerpoint/2010/main" val="1490771752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DC2514F-E232-CB18-6F89-5ACD244B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5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23E4F-BBD7-E5D2-BB7E-ACBDCA110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A97ED-E2AF-2BFD-9D63-484A3AE5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B1D09-D1D2-4EB5-8ABA-A85446CD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EE382-93EF-838B-3784-9F8B8256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9035E-3573-B375-1F68-131FC1E7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64097-3418-D491-908A-5C02EC9F3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8528F-523D-6BF3-6945-9F539738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0220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0A92A-37B7-034E-7FD2-913116FDB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71ED0-EF59-1D76-0587-13CF9FCC2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4A4A1-9FDF-AE84-E190-59B8222FE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817E1-70D7-5AC0-A12B-038072E5C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8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C3861-27EC-4238-FE3E-D74200230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3FDAA-FA9D-8247-186F-9E74C440F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3801F-15F5-59FB-75AC-C8999A6C2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0A897-EA16-780B-DE39-4613C6636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6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CBCFA-8AAA-AA0B-76B5-2AE06DCA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17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F6CE-B64C-282B-C05D-B272CD21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4C405-F058-CA02-3CE0-4E41F25AD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9"/>
            <a:ext cx="12192000" cy="6843321"/>
          </a:xfrm>
        </p:spPr>
      </p:pic>
    </p:spTree>
    <p:extLst>
      <p:ext uri="{BB962C8B-B14F-4D97-AF65-F5344CB8AC3E}">
        <p14:creationId xmlns:p14="http://schemas.microsoft.com/office/powerpoint/2010/main" val="154201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8458-BCB5-FD06-98BA-6EF769A5A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79FC24-4D91-E11E-EF1A-341843FBD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DC34-C421-8B0A-58FE-4B5A614C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C11BE-DE1E-2DE2-64C2-9F7C1E424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0951606"/>
      </p:ext>
    </p:extLst>
  </p:cSld>
  <p:clrMapOvr>
    <a:masterClrMapping/>
  </p:clrMapOvr>
  <p:transition spd="slow">
    <p:pull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D31-D85A-13AF-98D4-AD38A8B7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82794-80B3-D86D-66EC-03966A2F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375"/>
          </a:xfrm>
        </p:spPr>
      </p:pic>
    </p:spTree>
    <p:extLst>
      <p:ext uri="{BB962C8B-B14F-4D97-AF65-F5344CB8AC3E}">
        <p14:creationId xmlns:p14="http://schemas.microsoft.com/office/powerpoint/2010/main" val="42046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FD92-E1CA-6A00-39C0-D68B1B31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AED2A-392E-8128-F485-CA313C446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8632233"/>
      </p:ext>
    </p:extLst>
  </p:cSld>
  <p:clrMapOvr>
    <a:masterClrMapping/>
  </p:clrMapOvr>
  <p:transition spd="slow"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DC8E-938D-7C3E-13E7-686AA0FD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32742-1EF8-D517-4CA1-4CA9F107D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76"/>
            <a:ext cx="12192000" cy="6865076"/>
          </a:xfrm>
        </p:spPr>
      </p:pic>
    </p:spTree>
    <p:extLst>
      <p:ext uri="{BB962C8B-B14F-4D97-AF65-F5344CB8AC3E}">
        <p14:creationId xmlns:p14="http://schemas.microsoft.com/office/powerpoint/2010/main" val="38676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ECCB-2B8E-B5CD-5034-34C6A65A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76CD4-540E-48CE-00B8-EC2040559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267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devjari235@gmail.com</dc:creator>
  <cp:lastModifiedBy>devjari235@gmail.com</cp:lastModifiedBy>
  <cp:revision>2</cp:revision>
  <dcterms:created xsi:type="dcterms:W3CDTF">2025-08-05T15:25:44Z</dcterms:created>
  <dcterms:modified xsi:type="dcterms:W3CDTF">2025-08-07T14:23:13Z</dcterms:modified>
</cp:coreProperties>
</file>